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4" r:id="rId4"/>
  </p:sldMasterIdLst>
  <p:notesMasterIdLst>
    <p:notesMasterId r:id="rId18"/>
  </p:notesMasterIdLst>
  <p:sldIdLst>
    <p:sldId id="256" r:id="rId5"/>
    <p:sldId id="266" r:id="rId6"/>
    <p:sldId id="268" r:id="rId7"/>
    <p:sldId id="263" r:id="rId8"/>
    <p:sldId id="257" r:id="rId9"/>
    <p:sldId id="260" r:id="rId10"/>
    <p:sldId id="267" r:id="rId11"/>
    <p:sldId id="270" r:id="rId12"/>
    <p:sldId id="262" r:id="rId13"/>
    <p:sldId id="269" r:id="rId14"/>
    <p:sldId id="265" r:id="rId15"/>
    <p:sldId id="261" r:id="rId16"/>
    <p:sldId id="271" r:id="rId17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C893D5-CD58-4A62-B468-E26441167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01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8BEE9-0A6A-4EA1-BA34-922C8EDEBA2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Times" pitchFamily="-11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5514F8-2B5A-4CA8-BEFD-59A784C8109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Times" pitchFamily="-11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8A210-10AB-4BE7-A896-74DFE4E6E61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Times" pitchFamily="-11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A660DD5-A8B7-475B-815A-7044EF2AA464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Times" pitchFamily="-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64167A-7F9C-4737-959F-CAA49EDC404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Times" pitchFamily="-11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F4AE4A-0285-4828-B227-2E44150FBDD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Times" pitchFamily="-11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DC15C4-7FB9-40B1-B145-FC343C5B293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Times" pitchFamily="-11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FFA7D9-01A6-4796-8A72-46FD6AF3BC9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Times" pitchFamily="-11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8CE6EF-CB42-4866-9951-54CB3FBB4FA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Times" pitchFamily="-11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DD07B7-92F5-495B-8E86-9FBD9055B13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Times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A99F2-43B7-4C1C-B716-5F1E8EEB20D2}" type="datetime1">
              <a:rPr lang="en-US"/>
              <a:pPr>
                <a:defRPr/>
              </a:pPr>
              <a:t>1/31/2017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25B7A-0D4F-4657-A603-C00793700E70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AE5D0-EF8C-4DAC-9A09-0B63DD3AEFBA}" type="datetime1">
              <a:rPr lang="en-US"/>
              <a:pPr>
                <a:defRPr/>
              </a:pPr>
              <a:t>1/31/2017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A8C51-9D0C-4E38-B14C-AB8CF55A87E1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BCE2F-D86A-4015-965D-78EAB3996608}" type="datetime1">
              <a:rPr lang="en-US"/>
              <a:pPr>
                <a:defRPr/>
              </a:pPr>
              <a:t>1/31/2017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8017D-2879-4559-878E-AFD796CB4DCF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F0751-9285-4A49-AE7D-F39C21C6608C}" type="datetime1">
              <a:rPr lang="en-US"/>
              <a:pPr>
                <a:defRPr/>
              </a:pPr>
              <a:t>1/31/2017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8EAC-E5F2-48B6-96E1-093C917323EB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B1F8B-994E-46D2-8ADE-0B4B4FA64E21}" type="datetime1">
              <a:rPr lang="en-US"/>
              <a:pPr>
                <a:defRPr/>
              </a:pPr>
              <a:t>1/31/2017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0932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22CB7-9F54-4508-AEBC-BAD01B37A45D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35745-4C89-459A-A17A-51E0AB9E4190}" type="datetime1">
              <a:rPr lang="en-US"/>
              <a:pPr>
                <a:defRPr/>
              </a:pPr>
              <a:t>1/31/2017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EFD82-AAA7-418A-B9C3-6CFF89750326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FC1A0-0194-4131-9338-34C01A058735}" type="datetime1">
              <a:rPr lang="en-US"/>
              <a:pPr>
                <a:defRPr/>
              </a:pPr>
              <a:t>1/31/2017</a:t>
            </a:fld>
            <a:endParaRPr lang="en-I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13065-32C1-4772-957C-C2C1A742F9C0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92275-3039-4D6E-9761-3ACA2B67DE86}" type="datetime1">
              <a:rPr lang="en-US"/>
              <a:pPr>
                <a:defRPr/>
              </a:pPr>
              <a:t>1/31/2017</a:t>
            </a:fld>
            <a:endParaRPr lang="en-I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5C0D7-AE5E-491C-BBB0-18AC6689C193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415E3-786A-496E-99E8-237F3FE8C0ED}" type="datetime1">
              <a:rPr lang="en-US"/>
              <a:pPr>
                <a:defRPr/>
              </a:pPr>
              <a:t>1/31/2017</a:t>
            </a:fld>
            <a:endParaRPr lang="en-I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8A0C0-C146-441C-9763-EE5AB86A2C54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158E6-9BAA-4F7E-90AF-7754D7D6E927}" type="datetime1">
              <a:rPr lang="en-US"/>
              <a:pPr>
                <a:defRPr/>
              </a:pPr>
              <a:t>1/31/2017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FAAA0-E5E3-4E6F-A6CE-CF8D49D63067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150B9-CEDA-4D9C-B417-836B42283770}" type="datetime1">
              <a:rPr lang="en-US"/>
              <a:pPr>
                <a:defRPr/>
              </a:pPr>
              <a:t>1/31/2017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B248E-D702-41DF-8B65-4274F64AA17B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6E941EF-6E3B-4B2B-A8BC-1688DDC3C549}" type="datetime1">
              <a:rPr lang="en-US"/>
              <a:pPr>
                <a:defRPr/>
              </a:pPr>
              <a:t>1/31/2017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876A077-FB53-44EB-8332-D7CE5F41D4B4}" type="slidenum">
              <a:rPr lang="en-IE"/>
              <a:pPr>
                <a:defRPr/>
              </a:pPr>
              <a:t>‹#›</a:t>
            </a:fld>
            <a:endParaRPr lang="en-IE"/>
          </a:p>
        </p:txBody>
      </p:sp>
      <p:pic>
        <p:nvPicPr>
          <p:cNvPr id="1031" name="Picture 13" descr="CRES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52951" y="5945965"/>
            <a:ext cx="771456" cy="861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Newbridge College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t"/>
          <a:lstStyle/>
          <a:p>
            <a:pPr eaLnBrk="1" hangingPunct="1"/>
            <a:r>
              <a:rPr lang="en-US" sz="4400" smtClean="0">
                <a:solidFill>
                  <a:srgbClr val="898989"/>
                </a:solidFill>
              </a:rPr>
              <a:t>Transition Year</a:t>
            </a:r>
            <a:endParaRPr lang="en-US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IE" smtClean="0"/>
              <a:t>Mini Company</a:t>
            </a:r>
            <a:endParaRPr lang="en-GB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Training Days</a:t>
            </a:r>
          </a:p>
          <a:p>
            <a:pPr eaLnBrk="1" hangingPunct="1"/>
            <a:r>
              <a:rPr lang="en-IE" dirty="0" smtClean="0"/>
              <a:t>In-school Workshop</a:t>
            </a:r>
          </a:p>
          <a:p>
            <a:pPr eaLnBrk="1" hangingPunct="1"/>
            <a:r>
              <a:rPr lang="en-IE" dirty="0" smtClean="0"/>
              <a:t>Trade Fair</a:t>
            </a:r>
          </a:p>
          <a:p>
            <a:pPr eaLnBrk="1" hangingPunct="1"/>
            <a:r>
              <a:rPr lang="en-IE" dirty="0" smtClean="0"/>
              <a:t>Kildare </a:t>
            </a:r>
            <a:r>
              <a:rPr lang="en-IE" dirty="0" smtClean="0"/>
              <a:t>Local Enterprise Office Competition</a:t>
            </a:r>
          </a:p>
          <a:p>
            <a:pPr eaLnBrk="1" hangingPunct="1"/>
            <a:r>
              <a:rPr lang="en-IE" dirty="0" smtClean="0"/>
              <a:t>Griffith College Competition</a:t>
            </a:r>
          </a:p>
          <a:p>
            <a:pPr eaLnBrk="1" hangingPunct="1"/>
            <a:r>
              <a:rPr lang="en-IE" dirty="0" smtClean="0"/>
              <a:t>Kildare Farm Foods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Assessment</a:t>
            </a:r>
            <a:endParaRPr lang="en-US" sz="48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81000" indent="-381000" eaLnBrk="1" hangingPunct="1"/>
            <a:r>
              <a:rPr lang="en-US" dirty="0" smtClean="0"/>
              <a:t>Formal Report - Christmas &amp; End of Year</a:t>
            </a:r>
          </a:p>
          <a:p>
            <a:pPr marL="381000" indent="-381000" eaLnBrk="1" hangingPunct="1"/>
            <a:r>
              <a:rPr lang="en-US" dirty="0" smtClean="0"/>
              <a:t>Participation in Activities</a:t>
            </a:r>
          </a:p>
          <a:p>
            <a:pPr marL="381000" indent="-381000" eaLnBrk="1" hangingPunct="1"/>
            <a:r>
              <a:rPr lang="ga-IE" dirty="0" smtClean="0"/>
              <a:t>Ongoing Assessement by Class Teachers</a:t>
            </a:r>
            <a:endParaRPr lang="en-US" dirty="0" smtClean="0"/>
          </a:p>
          <a:p>
            <a:pPr marL="381000" indent="-381000" eaLnBrk="1" hangingPunct="1"/>
            <a:r>
              <a:rPr lang="en-US" dirty="0" smtClean="0"/>
              <a:t>End of Year Interview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How do I Apply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Fill out the Application form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	- Return by  Friday 10 March 2017</a:t>
            </a:r>
          </a:p>
          <a:p>
            <a:pPr eaLnBrk="1" hangingPunct="1"/>
            <a:r>
              <a:rPr lang="en-US" dirty="0" smtClean="0"/>
              <a:t>Final Decision Day</a:t>
            </a:r>
          </a:p>
          <a:p>
            <a:pPr eaLnBrk="1" hangingPunct="1">
              <a:buFont typeface="Arial" charset="0"/>
              <a:buNone/>
            </a:pPr>
            <a:r>
              <a:rPr lang="en-US" sz="2000" dirty="0" smtClean="0"/>
              <a:t>	- </a:t>
            </a:r>
            <a:r>
              <a:rPr lang="en-US" sz="2000" dirty="0" smtClean="0"/>
              <a:t>Thursday 6 </a:t>
            </a:r>
            <a:r>
              <a:rPr lang="en-US" sz="2000" dirty="0" smtClean="0"/>
              <a:t>April 2017</a:t>
            </a:r>
          </a:p>
          <a:p>
            <a:pPr eaLnBrk="1" hangingPunct="1"/>
            <a:r>
              <a:rPr lang="en-US" dirty="0" smtClean="0"/>
              <a:t>Depending on the level of application interview candidates</a:t>
            </a:r>
          </a:p>
          <a:p>
            <a:pPr lvl="1" eaLnBrk="1" hangingPunct="1"/>
            <a:r>
              <a:rPr lang="en-US" dirty="0" smtClean="0"/>
              <a:t>(April)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Reminder </a:t>
            </a:r>
            <a:r>
              <a:rPr lang="en-IE" dirty="0" smtClean="0"/>
              <a:t>for</a:t>
            </a:r>
            <a:r>
              <a:rPr lang="ga-IE" dirty="0" smtClean="0"/>
              <a:t> </a:t>
            </a:r>
            <a:r>
              <a:rPr lang="ga-IE" dirty="0" smtClean="0"/>
              <a:t>Parents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a-IE" dirty="0" smtClean="0"/>
              <a:t>7.30pm T</a:t>
            </a:r>
            <a:r>
              <a:rPr lang="en-IE" dirty="0" err="1" smtClean="0"/>
              <a:t>onight</a:t>
            </a:r>
            <a:r>
              <a:rPr lang="ga-IE" dirty="0" smtClean="0"/>
              <a:t> </a:t>
            </a:r>
            <a:r>
              <a:rPr lang="ga-IE" dirty="0" smtClean="0"/>
              <a:t>here in the Theatre</a:t>
            </a:r>
          </a:p>
          <a:p>
            <a:pPr lvl="1"/>
            <a:r>
              <a:rPr lang="ga-IE" dirty="0" smtClean="0"/>
              <a:t>Talk on TY Option</a:t>
            </a:r>
          </a:p>
          <a:p>
            <a:pPr lvl="1"/>
            <a:endParaRPr lang="ga-IE" dirty="0" smtClean="0"/>
          </a:p>
          <a:p>
            <a:r>
              <a:rPr lang="ga-IE" dirty="0" smtClean="0"/>
              <a:t>8.30pm T</a:t>
            </a:r>
            <a:r>
              <a:rPr lang="en-IE" dirty="0" err="1" smtClean="0"/>
              <a:t>onight</a:t>
            </a:r>
            <a:r>
              <a:rPr lang="ga-IE" dirty="0" smtClean="0"/>
              <a:t> </a:t>
            </a:r>
            <a:r>
              <a:rPr lang="ga-IE" dirty="0" smtClean="0"/>
              <a:t>here in the Theatre</a:t>
            </a:r>
          </a:p>
          <a:p>
            <a:pPr lvl="1"/>
            <a:r>
              <a:rPr lang="ga-IE" dirty="0" smtClean="0"/>
              <a:t>Talk for those going straight into 5th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Number of Students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GB" sz="2400" dirty="0" smtClean="0"/>
              <a:t>2002-2003	22 Students</a:t>
            </a:r>
          </a:p>
          <a:p>
            <a:pPr eaLnBrk="1" hangingPunct="1"/>
            <a:r>
              <a:rPr lang="en-GB" sz="2400" dirty="0" smtClean="0"/>
              <a:t>2003/2004	34 Students</a:t>
            </a:r>
          </a:p>
          <a:p>
            <a:pPr eaLnBrk="1" hangingPunct="1"/>
            <a:r>
              <a:rPr lang="en-GB" sz="2400" dirty="0" smtClean="0"/>
              <a:t>2004/2005	43 Students</a:t>
            </a:r>
          </a:p>
          <a:p>
            <a:pPr eaLnBrk="1" hangingPunct="1"/>
            <a:r>
              <a:rPr lang="en-GB" sz="2400" dirty="0" smtClean="0"/>
              <a:t>2005/2006	43 Students</a:t>
            </a:r>
          </a:p>
          <a:p>
            <a:pPr eaLnBrk="1" hangingPunct="1"/>
            <a:r>
              <a:rPr lang="en-US" sz="2400" dirty="0" smtClean="0"/>
              <a:t>2006/2007	58 Students</a:t>
            </a:r>
          </a:p>
          <a:p>
            <a:pPr eaLnBrk="1" hangingPunct="1"/>
            <a:r>
              <a:rPr lang="en-US" sz="2400" dirty="0" smtClean="0"/>
              <a:t>2007/2008	86 Students</a:t>
            </a:r>
          </a:p>
          <a:p>
            <a:pPr eaLnBrk="1" hangingPunct="1"/>
            <a:r>
              <a:rPr lang="en-US" sz="2400" dirty="0" smtClean="0"/>
              <a:t>2008/2009	101 Students</a:t>
            </a:r>
          </a:p>
          <a:p>
            <a:pPr eaLnBrk="1" hangingPunct="1"/>
            <a:r>
              <a:rPr lang="en-GB" sz="2400" dirty="0"/>
              <a:t>2009/2010	100 Students</a:t>
            </a:r>
          </a:p>
          <a:p>
            <a:pPr marL="0" indent="0" eaLnBrk="1" hangingPunct="1">
              <a:buNone/>
            </a:pP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GB" sz="2400" dirty="0" smtClean="0"/>
              <a:t>2010/2011	106 Students</a:t>
            </a:r>
            <a:endParaRPr lang="ga-IE" sz="2400" dirty="0" smtClean="0"/>
          </a:p>
          <a:p>
            <a:pPr eaLnBrk="1" hangingPunct="1"/>
            <a:r>
              <a:rPr lang="ga-IE" sz="2400" dirty="0" smtClean="0"/>
              <a:t>2011/2012	120 Students</a:t>
            </a:r>
            <a:endParaRPr lang="en-IE" sz="2400" dirty="0" smtClean="0"/>
          </a:p>
          <a:p>
            <a:pPr eaLnBrk="1" hangingPunct="1"/>
            <a:r>
              <a:rPr lang="en-IE" sz="2400" dirty="0" smtClean="0"/>
              <a:t>2012/2013 	118 Students</a:t>
            </a:r>
            <a:endParaRPr lang="en-GB" sz="2400" dirty="0" smtClean="0"/>
          </a:p>
          <a:p>
            <a:pPr eaLnBrk="1" hangingPunct="1"/>
            <a:r>
              <a:rPr lang="en-IE" sz="2400" dirty="0" smtClean="0"/>
              <a:t>2013/2014	132 Students</a:t>
            </a:r>
          </a:p>
          <a:p>
            <a:pPr eaLnBrk="1" hangingPunct="1"/>
            <a:r>
              <a:rPr lang="en-IE" sz="2400" dirty="0" smtClean="0"/>
              <a:t>2014/2015	132 Students</a:t>
            </a:r>
          </a:p>
          <a:p>
            <a:pPr eaLnBrk="1" hangingPunct="1"/>
            <a:r>
              <a:rPr lang="en-IE" sz="2400" dirty="0" smtClean="0"/>
              <a:t>2015/2016	136 Students</a:t>
            </a:r>
          </a:p>
          <a:p>
            <a:pPr eaLnBrk="1" hangingPunct="1"/>
            <a:r>
              <a:rPr lang="en-IE" sz="2400" dirty="0" smtClean="0"/>
              <a:t>2016/2017	149 Students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142875"/>
            <a:ext cx="7772400" cy="1362075"/>
          </a:xfrm>
        </p:spPr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Aims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755650" y="1700213"/>
            <a:ext cx="2660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/>
              <a:t>Social Development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1187450" y="5805488"/>
            <a:ext cx="294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/>
              <a:t>Personal Development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1908175" y="4508500"/>
            <a:ext cx="124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/>
              <a:t>Maturity</a:t>
            </a:r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4787900" y="1412875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/>
              <a:t>Learning led not Exam led</a:t>
            </a:r>
          </a:p>
        </p:txBody>
      </p:sp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5292725" y="5516563"/>
            <a:ext cx="286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/>
              <a:t>Independent Learning</a:t>
            </a:r>
          </a:p>
        </p:txBody>
      </p:sp>
      <p:sp>
        <p:nvSpPr>
          <p:cNvPr id="18440" name="Rectangle 10"/>
          <p:cNvSpPr>
            <a:spLocks noChangeArrowheads="1"/>
          </p:cNvSpPr>
          <p:nvPr/>
        </p:nvSpPr>
        <p:spPr bwMode="auto">
          <a:xfrm>
            <a:off x="1187450" y="2492375"/>
            <a:ext cx="26629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dirty="0"/>
              <a:t>Develop N</a:t>
            </a:r>
            <a:r>
              <a:rPr lang="en-US" dirty="0" smtClean="0"/>
              <a:t>ew Skills</a:t>
            </a:r>
            <a:endParaRPr lang="en-US" dirty="0"/>
          </a:p>
        </p:txBody>
      </p:sp>
      <p:sp>
        <p:nvSpPr>
          <p:cNvPr id="18441" name="Rectangle 11"/>
          <p:cNvSpPr>
            <a:spLocks noChangeArrowheads="1"/>
          </p:cNvSpPr>
          <p:nvPr/>
        </p:nvSpPr>
        <p:spPr bwMode="auto">
          <a:xfrm>
            <a:off x="3995738" y="4437063"/>
            <a:ext cx="441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/>
              <a:t>Increase confidence &amp; Self esteem</a:t>
            </a:r>
          </a:p>
        </p:txBody>
      </p:sp>
      <p:sp>
        <p:nvSpPr>
          <p:cNvPr id="18442" name="Rectangle 12"/>
          <p:cNvSpPr>
            <a:spLocks noChangeArrowheads="1"/>
          </p:cNvSpPr>
          <p:nvPr/>
        </p:nvSpPr>
        <p:spPr bwMode="auto">
          <a:xfrm>
            <a:off x="5148263" y="2781300"/>
            <a:ext cx="3270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Help with subject Choice</a:t>
            </a:r>
            <a:endParaRPr lang="en-GB"/>
          </a:p>
        </p:txBody>
      </p:sp>
      <p:sp>
        <p:nvSpPr>
          <p:cNvPr id="18443" name="Rectangle 13"/>
          <p:cNvSpPr>
            <a:spLocks noChangeArrowheads="1"/>
          </p:cNvSpPr>
          <p:nvPr/>
        </p:nvSpPr>
        <p:spPr bwMode="auto">
          <a:xfrm>
            <a:off x="1116013" y="3573463"/>
            <a:ext cx="502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Help discover your own talents &amp; skills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18435" grpId="0"/>
      <p:bldP spid="18436" grpId="0"/>
      <p:bldP spid="18437" grpId="0"/>
      <p:bldP spid="18438" grpId="0"/>
      <p:bldP spid="18439" grpId="0"/>
      <p:bldP spid="18440" grpId="0"/>
      <p:bldP spid="18441" grpId="0"/>
      <p:bldP spid="18442" grpId="0"/>
      <p:bldP spid="184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486650" cy="6588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smtClean="0">
                <a:ea typeface="+mj-ea"/>
                <a:cs typeface="+mj-cs"/>
              </a:rPr>
              <a:t>Subjects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28625" y="908050"/>
            <a:ext cx="4067175" cy="43926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2063750" algn="l"/>
              </a:tabLst>
            </a:pPr>
            <a:r>
              <a:rPr lang="en-GB" sz="2400" dirty="0" smtClean="0"/>
              <a:t>English	3 Classes</a:t>
            </a:r>
          </a:p>
          <a:p>
            <a:pPr eaLnBrk="1" hangingPunct="1">
              <a:lnSpc>
                <a:spcPct val="80000"/>
              </a:lnSpc>
              <a:tabLst>
                <a:tab pos="2063750" algn="l"/>
              </a:tabLst>
            </a:pPr>
            <a:r>
              <a:rPr lang="en-GB" sz="2400" dirty="0" smtClean="0"/>
              <a:t>Irish	2 Classes</a:t>
            </a:r>
          </a:p>
          <a:p>
            <a:pPr eaLnBrk="1" hangingPunct="1">
              <a:lnSpc>
                <a:spcPct val="80000"/>
              </a:lnSpc>
              <a:tabLst>
                <a:tab pos="2063750" algn="l"/>
              </a:tabLst>
            </a:pPr>
            <a:r>
              <a:rPr lang="en-GB" sz="2400" dirty="0" smtClean="0"/>
              <a:t>Maths	3 Classes</a:t>
            </a:r>
          </a:p>
          <a:p>
            <a:pPr eaLnBrk="1" hangingPunct="1">
              <a:lnSpc>
                <a:spcPct val="80000"/>
              </a:lnSpc>
              <a:tabLst>
                <a:tab pos="2063750" algn="l"/>
              </a:tabLst>
            </a:pPr>
            <a:r>
              <a:rPr lang="en-GB" sz="2400" dirty="0" err="1" smtClean="0"/>
              <a:t>Fren</a:t>
            </a:r>
            <a:r>
              <a:rPr lang="en-GB" sz="2400" dirty="0" smtClean="0"/>
              <a:t>/Ger	3 Classes</a:t>
            </a:r>
          </a:p>
          <a:p>
            <a:pPr eaLnBrk="1" hangingPunct="1">
              <a:lnSpc>
                <a:spcPct val="80000"/>
              </a:lnSpc>
              <a:tabLst>
                <a:tab pos="2063750" algn="l"/>
              </a:tabLst>
            </a:pPr>
            <a:r>
              <a:rPr lang="en-GB" sz="2400" dirty="0" smtClean="0"/>
              <a:t>Science	3 Classes</a:t>
            </a:r>
          </a:p>
          <a:p>
            <a:pPr eaLnBrk="1" hangingPunct="1">
              <a:lnSpc>
                <a:spcPct val="80000"/>
              </a:lnSpc>
              <a:tabLst>
                <a:tab pos="2063750" algn="l"/>
              </a:tabLst>
            </a:pPr>
            <a:r>
              <a:rPr lang="en-GB" sz="2400" dirty="0" smtClean="0"/>
              <a:t>Computers	4 Classes</a:t>
            </a:r>
          </a:p>
          <a:p>
            <a:pPr eaLnBrk="1" hangingPunct="1">
              <a:lnSpc>
                <a:spcPct val="80000"/>
              </a:lnSpc>
              <a:tabLst>
                <a:tab pos="2063750" algn="l"/>
              </a:tabLst>
            </a:pPr>
            <a:r>
              <a:rPr lang="en-GB" sz="2400" dirty="0" smtClean="0"/>
              <a:t>Religion	2 Classes</a:t>
            </a:r>
          </a:p>
          <a:p>
            <a:pPr eaLnBrk="1" hangingPunct="1">
              <a:lnSpc>
                <a:spcPct val="80000"/>
              </a:lnSpc>
              <a:tabLst>
                <a:tab pos="2063750" algn="l"/>
              </a:tabLst>
            </a:pPr>
            <a:r>
              <a:rPr lang="en-GB" sz="2400" dirty="0" smtClean="0"/>
              <a:t>Drawing	Double</a:t>
            </a:r>
          </a:p>
          <a:p>
            <a:pPr marL="400050" lvl="1" indent="0" eaLnBrk="1" hangingPunct="1">
              <a:lnSpc>
                <a:spcPct val="80000"/>
              </a:lnSpc>
              <a:buNone/>
              <a:tabLst>
                <a:tab pos="2063750" algn="l"/>
              </a:tabLst>
            </a:pPr>
            <a:r>
              <a:rPr lang="en-GB" sz="2000" dirty="0" smtClean="0"/>
              <a:t>Woodwork</a:t>
            </a:r>
          </a:p>
          <a:p>
            <a:pPr eaLnBrk="1" hangingPunct="1">
              <a:lnSpc>
                <a:spcPct val="80000"/>
              </a:lnSpc>
              <a:tabLst>
                <a:tab pos="2063750" algn="l"/>
              </a:tabLst>
            </a:pPr>
            <a:r>
              <a:rPr lang="en-GB" sz="2400" dirty="0" smtClean="0"/>
              <a:t>Art	Double</a:t>
            </a:r>
          </a:p>
          <a:p>
            <a:pPr eaLnBrk="1" hangingPunct="1">
              <a:lnSpc>
                <a:spcPct val="80000"/>
              </a:lnSpc>
              <a:tabLst>
                <a:tab pos="2063750" algn="l"/>
              </a:tabLst>
            </a:pPr>
            <a:r>
              <a:rPr lang="en-GB" sz="2400" dirty="0" smtClean="0"/>
              <a:t>P/E	Double</a:t>
            </a:r>
          </a:p>
          <a:p>
            <a:pPr eaLnBrk="1" hangingPunct="1">
              <a:lnSpc>
                <a:spcPct val="80000"/>
              </a:lnSpc>
              <a:tabLst>
                <a:tab pos="2063750" algn="l"/>
              </a:tabLst>
            </a:pPr>
            <a:r>
              <a:rPr lang="en-GB" sz="2400" dirty="0" smtClean="0"/>
              <a:t>Business	2 Classes</a:t>
            </a:r>
          </a:p>
          <a:p>
            <a:pPr eaLnBrk="1" hangingPunct="1">
              <a:lnSpc>
                <a:spcPct val="80000"/>
              </a:lnSpc>
              <a:tabLst>
                <a:tab pos="2063750" algn="l"/>
              </a:tabLst>
            </a:pPr>
            <a:endParaRPr lang="en-GB" sz="2400" dirty="0" smtClean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714875" y="2714625"/>
            <a:ext cx="4138613" cy="1290439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1970088" algn="l"/>
              </a:tabLst>
            </a:pPr>
            <a:r>
              <a:rPr lang="en-GB" sz="2400" dirty="0" smtClean="0"/>
              <a:t>History	1 Class</a:t>
            </a:r>
          </a:p>
          <a:p>
            <a:pPr eaLnBrk="1" hangingPunct="1">
              <a:lnSpc>
                <a:spcPct val="80000"/>
              </a:lnSpc>
              <a:tabLst>
                <a:tab pos="1970088" algn="l"/>
              </a:tabLst>
            </a:pPr>
            <a:r>
              <a:rPr lang="en-GB" sz="2400" dirty="0" smtClean="0"/>
              <a:t>Geography	1 Class</a:t>
            </a:r>
          </a:p>
          <a:p>
            <a:pPr eaLnBrk="1" hangingPunct="1">
              <a:lnSpc>
                <a:spcPct val="80000"/>
              </a:lnSpc>
              <a:tabLst>
                <a:tab pos="1970088" algn="l"/>
              </a:tabLst>
            </a:pPr>
            <a:r>
              <a:rPr lang="en-GB" sz="2400" dirty="0" smtClean="0"/>
              <a:t>Law	1 Class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970088" algn="l"/>
              </a:tabLst>
            </a:pPr>
            <a:r>
              <a:rPr lang="en-GB" sz="24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970088" algn="l"/>
              </a:tabLst>
            </a:pPr>
            <a:endParaRPr lang="en-GB" sz="2400" dirty="0" smtClean="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619250" y="5876925"/>
            <a:ext cx="583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	Total		34 Classes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4875" y="1000125"/>
            <a:ext cx="3357563" cy="1495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defTabSz="457200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tabLst>
                <a:tab pos="1970088" algn="l"/>
              </a:tabLst>
              <a:defRPr/>
            </a:pPr>
            <a:r>
              <a:rPr lang="en-GB" dirty="0">
                <a:latin typeface="+mn-lt"/>
                <a:cs typeface="ＭＳ Ｐゴシック" pitchFamily="-112" charset="-128"/>
              </a:rPr>
              <a:t>Chinese	Double</a:t>
            </a:r>
          </a:p>
          <a:p>
            <a:pPr marL="342900" indent="-342900" algn="ctr" defTabSz="457200" eaLnBrk="1" hangingPunct="1">
              <a:lnSpc>
                <a:spcPct val="80000"/>
              </a:lnSpc>
              <a:spcBef>
                <a:spcPct val="20000"/>
              </a:spcBef>
              <a:tabLst>
                <a:tab pos="1970088" algn="l"/>
              </a:tabLst>
              <a:defRPr/>
            </a:pPr>
            <a:r>
              <a:rPr lang="en-GB" dirty="0">
                <a:latin typeface="+mn-lt"/>
                <a:cs typeface="ＭＳ Ｐゴシック" pitchFamily="-112" charset="-128"/>
              </a:rPr>
              <a:t>or</a:t>
            </a:r>
          </a:p>
          <a:p>
            <a:pPr marL="342900" indent="-342900" defTabSz="457200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tabLst>
                <a:tab pos="1970088" algn="l"/>
              </a:tabLst>
              <a:defRPr/>
            </a:pPr>
            <a:r>
              <a:rPr lang="en-GB" dirty="0">
                <a:latin typeface="+mn-lt"/>
                <a:cs typeface="ＭＳ Ｐゴシック" pitchFamily="-112" charset="-128"/>
              </a:rPr>
              <a:t>Home Econ	Double</a:t>
            </a:r>
          </a:p>
          <a:p>
            <a:pPr marL="342900" indent="-342900" defTabSz="457200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tabLst>
                <a:tab pos="1970088" algn="l"/>
              </a:tabLst>
              <a:defRPr/>
            </a:pPr>
            <a:r>
              <a:rPr lang="en-GB" dirty="0">
                <a:latin typeface="+mn-lt"/>
                <a:cs typeface="ＭＳ Ｐゴシック" pitchFamily="-112" charset="-128"/>
              </a:rPr>
              <a:t>Drama	Double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834810" y="4005064"/>
            <a:ext cx="4138613" cy="15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tabLst>
                <a:tab pos="1970088" algn="l"/>
              </a:tabLst>
            </a:pPr>
            <a:r>
              <a:rPr lang="en-GB" sz="2400" dirty="0" smtClean="0"/>
              <a:t>Modules            1 Class </a:t>
            </a:r>
          </a:p>
          <a:p>
            <a:pPr eaLnBrk="1" hangingPunct="1">
              <a:lnSpc>
                <a:spcPct val="80000"/>
              </a:lnSpc>
              <a:tabLst>
                <a:tab pos="1970088" algn="l"/>
              </a:tabLst>
            </a:pPr>
            <a:r>
              <a:rPr lang="en-GB" sz="1800" dirty="0" smtClean="0"/>
              <a:t>Careers </a:t>
            </a:r>
          </a:p>
          <a:p>
            <a:pPr eaLnBrk="1" hangingPunct="1">
              <a:lnSpc>
                <a:spcPct val="80000"/>
              </a:lnSpc>
              <a:tabLst>
                <a:tab pos="1970088" algn="l"/>
              </a:tabLst>
            </a:pPr>
            <a:r>
              <a:rPr lang="en-GB" sz="1800" dirty="0" smtClean="0"/>
              <a:t>Restorative Practice</a:t>
            </a:r>
          </a:p>
          <a:p>
            <a:pPr eaLnBrk="1" hangingPunct="1">
              <a:lnSpc>
                <a:spcPct val="80000"/>
              </a:lnSpc>
              <a:tabLst>
                <a:tab pos="1970088" algn="l"/>
              </a:tabLst>
            </a:pPr>
            <a:r>
              <a:rPr lang="en-GB" sz="1800" dirty="0" smtClean="0"/>
              <a:t>Risk Assessment</a:t>
            </a:r>
          </a:p>
          <a:p>
            <a:pPr eaLnBrk="1" hangingPunct="1">
              <a:lnSpc>
                <a:spcPct val="80000"/>
              </a:lnSpc>
              <a:tabLst>
                <a:tab pos="1970088" algn="l"/>
              </a:tabLst>
            </a:pPr>
            <a:r>
              <a:rPr lang="en-GB" sz="1800" dirty="0" smtClean="0"/>
              <a:t>World Politics</a:t>
            </a:r>
          </a:p>
          <a:p>
            <a:pPr eaLnBrk="1" hangingPunct="1">
              <a:lnSpc>
                <a:spcPct val="80000"/>
              </a:lnSpc>
              <a:tabLst>
                <a:tab pos="1970088" algn="l"/>
              </a:tabLst>
            </a:pPr>
            <a:endParaRPr lang="en-GB" sz="1800" dirty="0" smtClean="0"/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970088" algn="l"/>
              </a:tabLst>
            </a:pPr>
            <a:r>
              <a:rPr lang="en-GB" sz="24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970088" algn="l"/>
              </a:tabLst>
            </a:pPr>
            <a:endParaRPr lang="en-GB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4" grpId="0"/>
      <p:bldP spid="10245" grpId="0"/>
      <p:bldP spid="10246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Work Experience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1 Day a Week</a:t>
            </a:r>
          </a:p>
          <a:p>
            <a:pPr eaLnBrk="1" hangingPunct="1"/>
            <a:r>
              <a:rPr lang="en-US" smtClean="0"/>
              <a:t>Either Monday or Friday</a:t>
            </a:r>
          </a:p>
          <a:p>
            <a:pPr eaLnBrk="1" hangingPunct="1"/>
            <a:r>
              <a:rPr lang="en-US" smtClean="0"/>
              <a:t>2 or 3 Jobs 10 or 15 Weeks 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Activities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Hike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Ice Skating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Visit to Museums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Adventure Weekend (</a:t>
            </a:r>
            <a:r>
              <a:rPr lang="en-US" sz="2000" dirty="0" err="1" smtClean="0"/>
              <a:t>Uisce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Bag Packing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Science Magic Show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Road Safety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KAS </a:t>
            </a:r>
            <a:r>
              <a:rPr lang="en-US" sz="2000" dirty="0" err="1" smtClean="0"/>
              <a:t>Programme</a:t>
            </a:r>
            <a:r>
              <a:rPr lang="en-US" sz="2000" dirty="0" smtClean="0"/>
              <a:t> (Rape Crisis Centre)</a:t>
            </a:r>
          </a:p>
          <a:p>
            <a:pPr eaLnBrk="1" hangingPunct="1">
              <a:lnSpc>
                <a:spcPct val="90000"/>
              </a:lnSpc>
            </a:pPr>
            <a:r>
              <a:rPr lang="en-IE" sz="2000" dirty="0" smtClean="0"/>
              <a:t>Catholic Schools Week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ga-IE" sz="2000" dirty="0" smtClean="0"/>
              <a:t>European Youth Parliament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Dominican Youth Forum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Mini-Company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Assist with Sports day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Talks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Model United </a:t>
            </a:r>
            <a:r>
              <a:rPr lang="en-US" sz="2000" dirty="0" smtClean="0"/>
              <a:t>Nations debating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French/German Exchange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Visit to Garda Open Day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Drama Workshop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Level Campus Visit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Careers Talks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GB" sz="2000" dirty="0" smtClean="0"/>
              <a:t>Assist with Selfie Research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4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Gaisce / President’s Award</a:t>
            </a:r>
            <a:endParaRPr lang="en-GB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b="1" smtClean="0">
                <a:solidFill>
                  <a:srgbClr val="D19F02"/>
                </a:solidFill>
              </a:rPr>
              <a:t>Bronze award</a:t>
            </a:r>
            <a:br>
              <a:rPr lang="en-GB" sz="2400" b="1" smtClean="0">
                <a:solidFill>
                  <a:srgbClr val="D19F02"/>
                </a:solidFill>
              </a:rPr>
            </a:br>
            <a:r>
              <a:rPr lang="en-GB" sz="2400" smtClean="0"/>
              <a:t>Agree a challenge in four activities as follows:-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>
                <a:solidFill>
                  <a:srgbClr val="FF0000"/>
                </a:solidFill>
              </a:rPr>
              <a:t>Skill</a:t>
            </a:r>
            <a:r>
              <a:rPr lang="en-GB" sz="2400" smtClean="0"/>
              <a:t> e.g. touch-typing - Participate one hour per week for 26 weeks</a:t>
            </a:r>
            <a:br>
              <a:rPr lang="en-GB" sz="2400" smtClean="0"/>
            </a:br>
            <a:endParaRPr lang="en-GB" sz="2400" smtClean="0"/>
          </a:p>
          <a:p>
            <a:pPr eaLnBrk="1" hangingPunct="1">
              <a:lnSpc>
                <a:spcPct val="80000"/>
              </a:lnSpc>
            </a:pPr>
            <a:r>
              <a:rPr lang="en-GB" sz="2400" smtClean="0">
                <a:solidFill>
                  <a:srgbClr val="FF0000"/>
                </a:solidFill>
              </a:rPr>
              <a:t>Community</a:t>
            </a:r>
            <a:r>
              <a:rPr lang="en-GB" sz="2400" smtClean="0"/>
              <a:t> e.g. first aid - Participate one hour per week for 15 weeks</a:t>
            </a:r>
            <a:br>
              <a:rPr lang="en-GB" sz="2400" smtClean="0"/>
            </a:br>
            <a:endParaRPr lang="en-GB" sz="2400" smtClean="0"/>
          </a:p>
          <a:p>
            <a:pPr eaLnBrk="1" hangingPunct="1">
              <a:lnSpc>
                <a:spcPct val="80000"/>
              </a:lnSpc>
            </a:pPr>
            <a:r>
              <a:rPr lang="en-GB" sz="2400" smtClean="0">
                <a:solidFill>
                  <a:srgbClr val="FF0000"/>
                </a:solidFill>
              </a:rPr>
              <a:t>Physical</a:t>
            </a:r>
            <a:r>
              <a:rPr lang="en-GB" sz="2400" smtClean="0"/>
              <a:t> e.g. swimming - Participate one hour per week for 12 weeks</a:t>
            </a:r>
            <a:br>
              <a:rPr lang="en-GB" sz="2400" smtClean="0"/>
            </a:br>
            <a:endParaRPr lang="en-GB" sz="2400" smtClean="0"/>
          </a:p>
          <a:p>
            <a:pPr eaLnBrk="1" hangingPunct="1">
              <a:lnSpc>
                <a:spcPct val="80000"/>
              </a:lnSpc>
            </a:pPr>
            <a:r>
              <a:rPr lang="en-GB" sz="2400" smtClean="0">
                <a:solidFill>
                  <a:srgbClr val="FF0000"/>
                </a:solidFill>
              </a:rPr>
              <a:t>Adventure</a:t>
            </a:r>
            <a:r>
              <a:rPr lang="en-GB" sz="2400" smtClean="0"/>
              <a:t> - Organise a two day hike/cycle/canoe trip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ctrTitle"/>
          </p:nvPr>
        </p:nvSpPr>
        <p:spPr>
          <a:xfrm>
            <a:off x="642938" y="500063"/>
            <a:ext cx="7772400" cy="1000125"/>
          </a:xfrm>
        </p:spPr>
        <p:txBody>
          <a:bodyPr anchor="t"/>
          <a:lstStyle/>
          <a:p>
            <a:pPr eaLnBrk="1" hangingPunct="1"/>
            <a:r>
              <a:rPr lang="en-IE" smtClean="0"/>
              <a:t>Optional Extras</a:t>
            </a:r>
          </a:p>
        </p:txBody>
      </p:sp>
      <p:sp>
        <p:nvSpPr>
          <p:cNvPr id="9219" name="Subtitle 4"/>
          <p:cNvSpPr>
            <a:spLocks noGrp="1"/>
          </p:cNvSpPr>
          <p:nvPr>
            <p:ph type="subTitle" idx="1"/>
          </p:nvPr>
        </p:nvSpPr>
        <p:spPr>
          <a:xfrm>
            <a:off x="1214438" y="1785938"/>
            <a:ext cx="6400800" cy="4000500"/>
          </a:xfrm>
        </p:spPr>
        <p:txBody>
          <a:bodyPr/>
          <a:lstStyle/>
          <a:p>
            <a:pPr indent="355600" algn="l" eaLnBrk="1" hangingPunct="1">
              <a:buFontTx/>
              <a:buChar char="•"/>
              <a:defRPr/>
            </a:pPr>
            <a:r>
              <a:rPr lang="en-IE" sz="2400" dirty="0" smtClean="0">
                <a:solidFill>
                  <a:schemeClr val="tx1"/>
                </a:solidFill>
              </a:rPr>
              <a:t>Learn to Cook </a:t>
            </a:r>
          </a:p>
          <a:p>
            <a:pPr indent="355600" algn="l" eaLnBrk="1" hangingPunct="1">
              <a:buFontTx/>
              <a:buChar char="•"/>
              <a:defRPr/>
            </a:pPr>
            <a:r>
              <a:rPr lang="en-IE" sz="2400" dirty="0" smtClean="0">
                <a:solidFill>
                  <a:schemeClr val="tx1"/>
                </a:solidFill>
              </a:rPr>
              <a:t>Life Saving Course(Irish Water Safety Council)</a:t>
            </a:r>
          </a:p>
          <a:p>
            <a:pPr indent="355600" algn="l" eaLnBrk="1" hangingPunct="1">
              <a:buFontTx/>
              <a:buChar char="•"/>
              <a:defRPr/>
            </a:pPr>
            <a:r>
              <a:rPr lang="en-IE" sz="2400" dirty="0" smtClean="0">
                <a:solidFill>
                  <a:schemeClr val="tx1"/>
                </a:solidFill>
              </a:rPr>
              <a:t>Self Awareness</a:t>
            </a:r>
            <a:endParaRPr lang="ga-IE" sz="2400" dirty="0" smtClean="0">
              <a:solidFill>
                <a:schemeClr val="tx1"/>
              </a:solidFill>
            </a:endParaRPr>
          </a:p>
          <a:p>
            <a:pPr indent="355600" algn="l" eaLnBrk="1" hangingPunct="1">
              <a:buFontTx/>
              <a:buChar char="•"/>
              <a:defRPr/>
            </a:pPr>
            <a:r>
              <a:rPr lang="en-IE" sz="2400" dirty="0" smtClean="0">
                <a:solidFill>
                  <a:schemeClr val="tx1"/>
                </a:solidFill>
              </a:rPr>
              <a:t>Driving Course </a:t>
            </a:r>
            <a:r>
              <a:rPr lang="en-IE" sz="2400" dirty="0" err="1" smtClean="0">
                <a:solidFill>
                  <a:schemeClr val="tx1"/>
                </a:solidFill>
              </a:rPr>
              <a:t>Leinster</a:t>
            </a:r>
            <a:r>
              <a:rPr lang="en-IE" sz="2400" dirty="0" smtClean="0">
                <a:solidFill>
                  <a:schemeClr val="tx1"/>
                </a:solidFill>
              </a:rPr>
              <a:t> Driving Campus</a:t>
            </a:r>
          </a:p>
          <a:p>
            <a:pPr algn="l" eaLnBrk="1" hangingPunct="1">
              <a:defRPr/>
            </a:pPr>
            <a:endParaRPr lang="en-IE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Information Technology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Saving work on a network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Use of Internet for research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ECDL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Module 1 – Computer Essentials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Module 2 – Image Editing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Module 3 – Online Essentials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Module 4 – Presentations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Module 5 – Spreadsheets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Module 6 – Using Databases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Module 7 – Word Processing</a:t>
            </a:r>
          </a:p>
          <a:p>
            <a:pPr lvl="1" eaLnBrk="1" hangingPunct="1">
              <a:lnSpc>
                <a:spcPct val="90000"/>
              </a:lnSpc>
            </a:pPr>
            <a:endParaRPr lang="en-US" sz="1600" dirty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Introduction to Coding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Online Courses  Alison.com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1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1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1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C4D7670F80C64B932C09085166B198" ma:contentTypeVersion="1" ma:contentTypeDescription="Create a new document." ma:contentTypeScope="" ma:versionID="0770923d89e43fb3e768d92e083f43fd">
  <xsd:schema xmlns:xsd="http://www.w3.org/2001/XMLSchema" xmlns:xs="http://www.w3.org/2001/XMLSchema" xmlns:p="http://schemas.microsoft.com/office/2006/metadata/properties" xmlns:ns3="73674667-169b-49c6-bcac-cc700e3645c4" targetNamespace="http://schemas.microsoft.com/office/2006/metadata/properties" ma:root="true" ma:fieldsID="417d94a2af20093d2108925a9a4194bc" ns3:_="">
    <xsd:import namespace="73674667-169b-49c6-bcac-cc700e3645c4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674667-169b-49c6-bcac-cc700e3645c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A5D6D8-E937-4495-AF84-D348B3196A02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73674667-169b-49c6-bcac-cc700e3645c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D7E3017-97AA-40CE-811C-AAD22E4E20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FDE1B4-2337-4E41-A050-CA0080E40A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674667-169b-49c6-bcac-cc700e3645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2101</TotalTime>
  <Words>303</Words>
  <Application>Microsoft Office PowerPoint</Application>
  <PresentationFormat>On-screen Show (4:3)</PresentationFormat>
  <Paragraphs>143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Newbridge College</vt:lpstr>
      <vt:lpstr>Number of Students</vt:lpstr>
      <vt:lpstr>Aims</vt:lpstr>
      <vt:lpstr>Subjects</vt:lpstr>
      <vt:lpstr>Work Experience</vt:lpstr>
      <vt:lpstr>Activities</vt:lpstr>
      <vt:lpstr>Gaisce / President’s Award</vt:lpstr>
      <vt:lpstr>Optional Extras</vt:lpstr>
      <vt:lpstr>Information Technology</vt:lpstr>
      <vt:lpstr>Mini Company</vt:lpstr>
      <vt:lpstr>Assessment</vt:lpstr>
      <vt:lpstr>How do I Apply</vt:lpstr>
      <vt:lpstr>Reminder for Parents</vt:lpstr>
    </vt:vector>
  </TitlesOfParts>
  <Company>Newbridge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bridge College</dc:title>
  <dc:creator>Declan Corbett</dc:creator>
  <cp:lastModifiedBy>Declan Corbett</cp:lastModifiedBy>
  <cp:revision>80</cp:revision>
  <dcterms:created xsi:type="dcterms:W3CDTF">2011-01-25T14:35:39Z</dcterms:created>
  <dcterms:modified xsi:type="dcterms:W3CDTF">2017-01-31T14:59:48Z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0x010100A0C4D7670F80C64B932C09085166B198</vt:lpwstr>
  </property>
</Properties>
</file>